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2" r:id="rId6"/>
    <p:sldId id="263" r:id="rId7"/>
    <p:sldId id="266" r:id="rId8"/>
    <p:sldId id="267" r:id="rId9"/>
    <p:sldId id="264" r:id="rId10"/>
    <p:sldId id="265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79823B-16C2-4B6C-89D9-7028DEBD618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0751B6E-853A-4AFF-B0F5-C280BF296CA8}">
      <dgm:prSet phldrT="[Tekst]" custT="1"/>
      <dgm:spPr/>
      <dgm:t>
        <a:bodyPr/>
        <a:lstStyle/>
        <a:p>
          <a:r>
            <a:rPr lang="da-DK" sz="3600" dirty="0" smtClean="0"/>
            <a:t>T</a:t>
          </a:r>
          <a:endParaRPr lang="da-DK" sz="3600" dirty="0"/>
        </a:p>
      </dgm:t>
    </dgm:pt>
    <dgm:pt modelId="{7085196C-43B9-4AC8-8436-F901D1D0ADAF}" type="parTrans" cxnId="{221509A5-4D19-4A68-B9B1-1863C4AED233}">
      <dgm:prSet/>
      <dgm:spPr/>
      <dgm:t>
        <a:bodyPr/>
        <a:lstStyle/>
        <a:p>
          <a:endParaRPr lang="da-DK"/>
        </a:p>
      </dgm:t>
    </dgm:pt>
    <dgm:pt modelId="{B4D36C28-904B-4640-8B8B-1835C7919AB7}" type="sibTrans" cxnId="{221509A5-4D19-4A68-B9B1-1863C4AED233}">
      <dgm:prSet/>
      <dgm:spPr/>
      <dgm:t>
        <a:bodyPr/>
        <a:lstStyle/>
        <a:p>
          <a:endParaRPr lang="da-DK"/>
        </a:p>
      </dgm:t>
    </dgm:pt>
    <dgm:pt modelId="{BC42EE54-C056-4FDA-AA77-000948C00C65}">
      <dgm:prSet phldrT="[Tekst]" custT="1"/>
      <dgm:spPr/>
      <dgm:t>
        <a:bodyPr/>
        <a:lstStyle/>
        <a:p>
          <a:r>
            <a:rPr lang="da-DK" sz="2400" dirty="0" smtClean="0"/>
            <a:t>TISSUE/VÆV</a:t>
          </a:r>
          <a:endParaRPr lang="da-DK" sz="2400" dirty="0"/>
        </a:p>
      </dgm:t>
    </dgm:pt>
    <dgm:pt modelId="{DC10434F-0B4D-4778-90C2-BCEB8450031E}" type="parTrans" cxnId="{FB2288AC-E394-4FAE-9236-ECA18C4FECC1}">
      <dgm:prSet/>
      <dgm:spPr/>
      <dgm:t>
        <a:bodyPr/>
        <a:lstStyle/>
        <a:p>
          <a:endParaRPr lang="da-DK"/>
        </a:p>
      </dgm:t>
    </dgm:pt>
    <dgm:pt modelId="{5E97D2D3-8DC6-4258-8726-FD4B36078E19}" type="sibTrans" cxnId="{FB2288AC-E394-4FAE-9236-ECA18C4FECC1}">
      <dgm:prSet/>
      <dgm:spPr/>
      <dgm:t>
        <a:bodyPr/>
        <a:lstStyle/>
        <a:p>
          <a:endParaRPr lang="da-DK"/>
        </a:p>
      </dgm:t>
    </dgm:pt>
    <dgm:pt modelId="{998A4B4A-C15F-4066-9D5A-5F815998C69B}">
      <dgm:prSet phldrT="[Tekst]" custT="1"/>
      <dgm:spPr/>
      <dgm:t>
        <a:bodyPr/>
        <a:lstStyle/>
        <a:p>
          <a:r>
            <a:rPr lang="da-DK" sz="3600" dirty="0" smtClean="0"/>
            <a:t>I</a:t>
          </a:r>
          <a:endParaRPr lang="da-DK" sz="3600" dirty="0"/>
        </a:p>
      </dgm:t>
    </dgm:pt>
    <dgm:pt modelId="{5574D713-DEFD-4200-A7F8-8A3C88A462ED}" type="parTrans" cxnId="{FEB6E03C-EB82-4B75-AAB8-83D27DA27788}">
      <dgm:prSet/>
      <dgm:spPr/>
      <dgm:t>
        <a:bodyPr/>
        <a:lstStyle/>
        <a:p>
          <a:endParaRPr lang="da-DK"/>
        </a:p>
      </dgm:t>
    </dgm:pt>
    <dgm:pt modelId="{C3ABDA6C-2C23-416A-B7B1-C44659D50A20}" type="sibTrans" cxnId="{FEB6E03C-EB82-4B75-AAB8-83D27DA27788}">
      <dgm:prSet/>
      <dgm:spPr/>
      <dgm:t>
        <a:bodyPr/>
        <a:lstStyle/>
        <a:p>
          <a:endParaRPr lang="da-DK"/>
        </a:p>
      </dgm:t>
    </dgm:pt>
    <dgm:pt modelId="{56BB9075-6A23-419B-AA8C-911402B8C3B2}">
      <dgm:prSet phldrT="[Tekst]" custT="1"/>
      <dgm:spPr/>
      <dgm:t>
        <a:bodyPr/>
        <a:lstStyle/>
        <a:p>
          <a:r>
            <a:rPr lang="da-DK" sz="2400" dirty="0" smtClean="0"/>
            <a:t>INFECTION/INFLAMMATION</a:t>
          </a:r>
          <a:endParaRPr lang="da-DK" sz="2400" dirty="0"/>
        </a:p>
      </dgm:t>
    </dgm:pt>
    <dgm:pt modelId="{DEE756E5-19D8-43C5-9935-B8D1386BB269}" type="parTrans" cxnId="{A9B67771-D51D-471F-B1ED-87A8EE50D193}">
      <dgm:prSet/>
      <dgm:spPr/>
      <dgm:t>
        <a:bodyPr/>
        <a:lstStyle/>
        <a:p>
          <a:endParaRPr lang="da-DK"/>
        </a:p>
      </dgm:t>
    </dgm:pt>
    <dgm:pt modelId="{A9D7596B-7DB6-410B-BCA4-BB058AC88908}" type="sibTrans" cxnId="{A9B67771-D51D-471F-B1ED-87A8EE50D193}">
      <dgm:prSet/>
      <dgm:spPr/>
      <dgm:t>
        <a:bodyPr/>
        <a:lstStyle/>
        <a:p>
          <a:endParaRPr lang="da-DK"/>
        </a:p>
      </dgm:t>
    </dgm:pt>
    <dgm:pt modelId="{6F0235AC-DCC2-49CE-9119-98BB1E140C2C}">
      <dgm:prSet phldrT="[Tekst]" custT="1"/>
      <dgm:spPr/>
      <dgm:t>
        <a:bodyPr/>
        <a:lstStyle/>
        <a:p>
          <a:r>
            <a:rPr lang="da-DK" sz="3600" dirty="0" smtClean="0"/>
            <a:t>M</a:t>
          </a:r>
          <a:endParaRPr lang="da-DK" sz="3600" dirty="0"/>
        </a:p>
      </dgm:t>
    </dgm:pt>
    <dgm:pt modelId="{4D823F94-04F6-4A9F-BEE9-3EB35E22E116}" type="parTrans" cxnId="{58FEF81F-3E82-426D-B3BF-B828540B7A44}">
      <dgm:prSet/>
      <dgm:spPr/>
      <dgm:t>
        <a:bodyPr/>
        <a:lstStyle/>
        <a:p>
          <a:endParaRPr lang="da-DK"/>
        </a:p>
      </dgm:t>
    </dgm:pt>
    <dgm:pt modelId="{72673401-3EA7-4348-B453-035FC46E0B8C}" type="sibTrans" cxnId="{58FEF81F-3E82-426D-B3BF-B828540B7A44}">
      <dgm:prSet/>
      <dgm:spPr/>
      <dgm:t>
        <a:bodyPr/>
        <a:lstStyle/>
        <a:p>
          <a:endParaRPr lang="da-DK"/>
        </a:p>
      </dgm:t>
    </dgm:pt>
    <dgm:pt modelId="{0E00CECF-4205-491D-975A-4FE37F9A41DE}">
      <dgm:prSet phldrT="[Tekst]" custT="1"/>
      <dgm:spPr/>
      <dgm:t>
        <a:bodyPr/>
        <a:lstStyle/>
        <a:p>
          <a:r>
            <a:rPr lang="da-DK" sz="2400" dirty="0" smtClean="0"/>
            <a:t>MOISTURE/FUGT</a:t>
          </a:r>
          <a:endParaRPr lang="da-DK" sz="2400" dirty="0"/>
        </a:p>
      </dgm:t>
    </dgm:pt>
    <dgm:pt modelId="{A9F0E8DA-1877-4239-A879-B70C2E6984BE}" type="parTrans" cxnId="{0BB2065C-78F7-410D-B0E3-C542C7BE97B8}">
      <dgm:prSet/>
      <dgm:spPr/>
      <dgm:t>
        <a:bodyPr/>
        <a:lstStyle/>
        <a:p>
          <a:endParaRPr lang="da-DK"/>
        </a:p>
      </dgm:t>
    </dgm:pt>
    <dgm:pt modelId="{AC48D1A2-F3C7-48EB-AB84-A7AFC48E71AC}" type="sibTrans" cxnId="{0BB2065C-78F7-410D-B0E3-C542C7BE97B8}">
      <dgm:prSet/>
      <dgm:spPr/>
      <dgm:t>
        <a:bodyPr/>
        <a:lstStyle/>
        <a:p>
          <a:endParaRPr lang="da-DK"/>
        </a:p>
      </dgm:t>
    </dgm:pt>
    <dgm:pt modelId="{C0250EC3-DFD6-4073-BEDC-06F1C5205DA9}">
      <dgm:prSet custT="1"/>
      <dgm:spPr/>
      <dgm:t>
        <a:bodyPr/>
        <a:lstStyle/>
        <a:p>
          <a:r>
            <a:rPr lang="da-DK" sz="3600" dirty="0" smtClean="0"/>
            <a:t>E</a:t>
          </a:r>
          <a:endParaRPr lang="da-DK" sz="3600" dirty="0"/>
        </a:p>
      </dgm:t>
    </dgm:pt>
    <dgm:pt modelId="{D400BE62-07DA-4F36-97F4-CC9F9447DDF0}" type="parTrans" cxnId="{CBA221A6-AADB-4163-B026-F803524AE742}">
      <dgm:prSet/>
      <dgm:spPr/>
    </dgm:pt>
    <dgm:pt modelId="{AB4D7A77-C873-4B52-8236-71A91F24F968}" type="sibTrans" cxnId="{CBA221A6-AADB-4163-B026-F803524AE742}">
      <dgm:prSet/>
      <dgm:spPr/>
    </dgm:pt>
    <dgm:pt modelId="{BE2C948E-2466-4D3F-8251-28B462619B0E}">
      <dgm:prSet custT="1"/>
      <dgm:spPr/>
      <dgm:t>
        <a:bodyPr/>
        <a:lstStyle/>
        <a:p>
          <a:r>
            <a:rPr lang="da-DK" sz="2400" dirty="0" smtClean="0"/>
            <a:t>EDGE/SÅRKANTER</a:t>
          </a:r>
          <a:endParaRPr lang="da-DK" sz="2400" dirty="0"/>
        </a:p>
      </dgm:t>
    </dgm:pt>
    <dgm:pt modelId="{1620A80A-2D69-4B9D-9A78-ACDDE5103477}" type="parTrans" cxnId="{2799D730-CB17-4478-89B9-0588F1D0FBEA}">
      <dgm:prSet/>
      <dgm:spPr/>
    </dgm:pt>
    <dgm:pt modelId="{10C80C5E-F642-42E0-8FED-E55EB1EA2686}" type="sibTrans" cxnId="{2799D730-CB17-4478-89B9-0588F1D0FBEA}">
      <dgm:prSet/>
      <dgm:spPr/>
    </dgm:pt>
    <dgm:pt modelId="{4563CF0D-0BB0-42CE-8780-35FB83ACD71D}" type="pres">
      <dgm:prSet presAssocID="{8A79823B-16C2-4B6C-89D9-7028DEBD618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52AEC0B3-012F-46DC-AB23-BD27125228F7}" type="pres">
      <dgm:prSet presAssocID="{B0751B6E-853A-4AFF-B0F5-C280BF296CA8}" presName="composite" presStyleCnt="0"/>
      <dgm:spPr/>
    </dgm:pt>
    <dgm:pt modelId="{1A482C95-B5DD-4411-A48A-F31FFE77D911}" type="pres">
      <dgm:prSet presAssocID="{B0751B6E-853A-4AFF-B0F5-C280BF296CA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C1F88A2-FC05-48A8-AE09-4E951855CAD7}" type="pres">
      <dgm:prSet presAssocID="{B0751B6E-853A-4AFF-B0F5-C280BF296CA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419BEC7-ACEC-4944-8411-D354B7591403}" type="pres">
      <dgm:prSet presAssocID="{B4D36C28-904B-4640-8B8B-1835C7919AB7}" presName="sp" presStyleCnt="0"/>
      <dgm:spPr/>
    </dgm:pt>
    <dgm:pt modelId="{7D66EB52-5A99-4FD6-B797-F256F4660101}" type="pres">
      <dgm:prSet presAssocID="{998A4B4A-C15F-4066-9D5A-5F815998C69B}" presName="composite" presStyleCnt="0"/>
      <dgm:spPr/>
    </dgm:pt>
    <dgm:pt modelId="{A1FBFC7F-07AF-42FE-8118-F2D585B13A3B}" type="pres">
      <dgm:prSet presAssocID="{998A4B4A-C15F-4066-9D5A-5F815998C69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CDB4260-677B-463B-A55D-814717A59FCF}" type="pres">
      <dgm:prSet presAssocID="{998A4B4A-C15F-4066-9D5A-5F815998C69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B5B9CD1-5A33-4B97-A31D-4D7C11C9F88F}" type="pres">
      <dgm:prSet presAssocID="{C3ABDA6C-2C23-416A-B7B1-C44659D50A20}" presName="sp" presStyleCnt="0"/>
      <dgm:spPr/>
    </dgm:pt>
    <dgm:pt modelId="{6198C97B-A12E-4655-A1F9-0B459F7CB3E9}" type="pres">
      <dgm:prSet presAssocID="{6F0235AC-DCC2-49CE-9119-98BB1E140C2C}" presName="composite" presStyleCnt="0"/>
      <dgm:spPr/>
    </dgm:pt>
    <dgm:pt modelId="{73D19F9B-26E7-442F-876E-E9A6104AC5E3}" type="pres">
      <dgm:prSet presAssocID="{6F0235AC-DCC2-49CE-9119-98BB1E140C2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22C8594-CE1F-42DF-B59F-27ACEB6DB67D}" type="pres">
      <dgm:prSet presAssocID="{6F0235AC-DCC2-49CE-9119-98BB1E140C2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F60A33A-62E0-4C75-96EF-4693D79C03F3}" type="pres">
      <dgm:prSet presAssocID="{72673401-3EA7-4348-B453-035FC46E0B8C}" presName="sp" presStyleCnt="0"/>
      <dgm:spPr/>
    </dgm:pt>
    <dgm:pt modelId="{479DF2E5-D7A1-418D-877A-C075A5EC2F91}" type="pres">
      <dgm:prSet presAssocID="{C0250EC3-DFD6-4073-BEDC-06F1C5205DA9}" presName="composite" presStyleCnt="0"/>
      <dgm:spPr/>
    </dgm:pt>
    <dgm:pt modelId="{09EF4913-6771-4E88-AF30-A8DFEA0DA94A}" type="pres">
      <dgm:prSet presAssocID="{C0250EC3-DFD6-4073-BEDC-06F1C5205DA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A86BCD79-DE31-475E-AB03-6D2CA9F3E80F}" type="pres">
      <dgm:prSet presAssocID="{C0250EC3-DFD6-4073-BEDC-06F1C5205DA9}" presName="descendantText" presStyleLbl="alignAcc1" presStyleIdx="3" presStyleCnt="4" custLinFactNeighborX="101" custLinFactNeighborY="-1577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2799D730-CB17-4478-89B9-0588F1D0FBEA}" srcId="{C0250EC3-DFD6-4073-BEDC-06F1C5205DA9}" destId="{BE2C948E-2466-4D3F-8251-28B462619B0E}" srcOrd="0" destOrd="0" parTransId="{1620A80A-2D69-4B9D-9A78-ACDDE5103477}" sibTransId="{10C80C5E-F642-42E0-8FED-E55EB1EA2686}"/>
    <dgm:cxn modelId="{B0D39AFF-0393-4D55-940F-1516E8CFA74D}" type="presOf" srcId="{BE2C948E-2466-4D3F-8251-28B462619B0E}" destId="{A86BCD79-DE31-475E-AB03-6D2CA9F3E80F}" srcOrd="0" destOrd="0" presId="urn:microsoft.com/office/officeart/2005/8/layout/chevron2"/>
    <dgm:cxn modelId="{58FEF81F-3E82-426D-B3BF-B828540B7A44}" srcId="{8A79823B-16C2-4B6C-89D9-7028DEBD6186}" destId="{6F0235AC-DCC2-49CE-9119-98BB1E140C2C}" srcOrd="2" destOrd="0" parTransId="{4D823F94-04F6-4A9F-BEE9-3EB35E22E116}" sibTransId="{72673401-3EA7-4348-B453-035FC46E0B8C}"/>
    <dgm:cxn modelId="{FEB6E03C-EB82-4B75-AAB8-83D27DA27788}" srcId="{8A79823B-16C2-4B6C-89D9-7028DEBD6186}" destId="{998A4B4A-C15F-4066-9D5A-5F815998C69B}" srcOrd="1" destOrd="0" parTransId="{5574D713-DEFD-4200-A7F8-8A3C88A462ED}" sibTransId="{C3ABDA6C-2C23-416A-B7B1-C44659D50A20}"/>
    <dgm:cxn modelId="{0BB2065C-78F7-410D-B0E3-C542C7BE97B8}" srcId="{6F0235AC-DCC2-49CE-9119-98BB1E140C2C}" destId="{0E00CECF-4205-491D-975A-4FE37F9A41DE}" srcOrd="0" destOrd="0" parTransId="{A9F0E8DA-1877-4239-A879-B70C2E6984BE}" sibTransId="{AC48D1A2-F3C7-48EB-AB84-A7AFC48E71AC}"/>
    <dgm:cxn modelId="{94A6D302-6ECB-4108-91C4-B8AC1B02F6A2}" type="presOf" srcId="{998A4B4A-C15F-4066-9D5A-5F815998C69B}" destId="{A1FBFC7F-07AF-42FE-8118-F2D585B13A3B}" srcOrd="0" destOrd="0" presId="urn:microsoft.com/office/officeart/2005/8/layout/chevron2"/>
    <dgm:cxn modelId="{D08EA498-0CE7-49FC-950E-AD36CEF41402}" type="presOf" srcId="{6F0235AC-DCC2-49CE-9119-98BB1E140C2C}" destId="{73D19F9B-26E7-442F-876E-E9A6104AC5E3}" srcOrd="0" destOrd="0" presId="urn:microsoft.com/office/officeart/2005/8/layout/chevron2"/>
    <dgm:cxn modelId="{FB2288AC-E394-4FAE-9236-ECA18C4FECC1}" srcId="{B0751B6E-853A-4AFF-B0F5-C280BF296CA8}" destId="{BC42EE54-C056-4FDA-AA77-000948C00C65}" srcOrd="0" destOrd="0" parTransId="{DC10434F-0B4D-4778-90C2-BCEB8450031E}" sibTransId="{5E97D2D3-8DC6-4258-8726-FD4B36078E19}"/>
    <dgm:cxn modelId="{07D34034-8055-4F88-AB6C-061C70254555}" type="presOf" srcId="{C0250EC3-DFD6-4073-BEDC-06F1C5205DA9}" destId="{09EF4913-6771-4E88-AF30-A8DFEA0DA94A}" srcOrd="0" destOrd="0" presId="urn:microsoft.com/office/officeart/2005/8/layout/chevron2"/>
    <dgm:cxn modelId="{CBA221A6-AADB-4163-B026-F803524AE742}" srcId="{8A79823B-16C2-4B6C-89D9-7028DEBD6186}" destId="{C0250EC3-DFD6-4073-BEDC-06F1C5205DA9}" srcOrd="3" destOrd="0" parTransId="{D400BE62-07DA-4F36-97F4-CC9F9447DDF0}" sibTransId="{AB4D7A77-C873-4B52-8236-71A91F24F968}"/>
    <dgm:cxn modelId="{B7E2F6C9-1C47-4D75-BB56-2EF513E92C4E}" type="presOf" srcId="{BC42EE54-C056-4FDA-AA77-000948C00C65}" destId="{BC1F88A2-FC05-48A8-AE09-4E951855CAD7}" srcOrd="0" destOrd="0" presId="urn:microsoft.com/office/officeart/2005/8/layout/chevron2"/>
    <dgm:cxn modelId="{C6CEE151-E16F-4A77-9062-9BADA4787F88}" type="presOf" srcId="{8A79823B-16C2-4B6C-89D9-7028DEBD6186}" destId="{4563CF0D-0BB0-42CE-8780-35FB83ACD71D}" srcOrd="0" destOrd="0" presId="urn:microsoft.com/office/officeart/2005/8/layout/chevron2"/>
    <dgm:cxn modelId="{1ABB57FB-F372-447E-83D4-E812DC4C2FBD}" type="presOf" srcId="{0E00CECF-4205-491D-975A-4FE37F9A41DE}" destId="{122C8594-CE1F-42DF-B59F-27ACEB6DB67D}" srcOrd="0" destOrd="0" presId="urn:microsoft.com/office/officeart/2005/8/layout/chevron2"/>
    <dgm:cxn modelId="{A9B67771-D51D-471F-B1ED-87A8EE50D193}" srcId="{998A4B4A-C15F-4066-9D5A-5F815998C69B}" destId="{56BB9075-6A23-419B-AA8C-911402B8C3B2}" srcOrd="0" destOrd="0" parTransId="{DEE756E5-19D8-43C5-9935-B8D1386BB269}" sibTransId="{A9D7596B-7DB6-410B-BCA4-BB058AC88908}"/>
    <dgm:cxn modelId="{221509A5-4D19-4A68-B9B1-1863C4AED233}" srcId="{8A79823B-16C2-4B6C-89D9-7028DEBD6186}" destId="{B0751B6E-853A-4AFF-B0F5-C280BF296CA8}" srcOrd="0" destOrd="0" parTransId="{7085196C-43B9-4AC8-8436-F901D1D0ADAF}" sibTransId="{B4D36C28-904B-4640-8B8B-1835C7919AB7}"/>
    <dgm:cxn modelId="{70A0DAE6-D728-4A89-9336-411EF1661F82}" type="presOf" srcId="{56BB9075-6A23-419B-AA8C-911402B8C3B2}" destId="{0CDB4260-677B-463B-A55D-814717A59FCF}" srcOrd="0" destOrd="0" presId="urn:microsoft.com/office/officeart/2005/8/layout/chevron2"/>
    <dgm:cxn modelId="{06A59334-2BC8-4181-AF0C-DCC0363F6D4F}" type="presOf" srcId="{B0751B6E-853A-4AFF-B0F5-C280BF296CA8}" destId="{1A482C95-B5DD-4411-A48A-F31FFE77D911}" srcOrd="0" destOrd="0" presId="urn:microsoft.com/office/officeart/2005/8/layout/chevron2"/>
    <dgm:cxn modelId="{2924CA55-D53D-4250-B5D1-85BA0281FAC0}" type="presParOf" srcId="{4563CF0D-0BB0-42CE-8780-35FB83ACD71D}" destId="{52AEC0B3-012F-46DC-AB23-BD27125228F7}" srcOrd="0" destOrd="0" presId="urn:microsoft.com/office/officeart/2005/8/layout/chevron2"/>
    <dgm:cxn modelId="{4EEB9381-9791-42E7-B568-B2544AE51A45}" type="presParOf" srcId="{52AEC0B3-012F-46DC-AB23-BD27125228F7}" destId="{1A482C95-B5DD-4411-A48A-F31FFE77D911}" srcOrd="0" destOrd="0" presId="urn:microsoft.com/office/officeart/2005/8/layout/chevron2"/>
    <dgm:cxn modelId="{3A96352B-25CB-43D3-A889-F3725C2E010D}" type="presParOf" srcId="{52AEC0B3-012F-46DC-AB23-BD27125228F7}" destId="{BC1F88A2-FC05-48A8-AE09-4E951855CAD7}" srcOrd="1" destOrd="0" presId="urn:microsoft.com/office/officeart/2005/8/layout/chevron2"/>
    <dgm:cxn modelId="{428FC6D4-060C-49E1-9A7C-719731FEDDAA}" type="presParOf" srcId="{4563CF0D-0BB0-42CE-8780-35FB83ACD71D}" destId="{C419BEC7-ACEC-4944-8411-D354B7591403}" srcOrd="1" destOrd="0" presId="urn:microsoft.com/office/officeart/2005/8/layout/chevron2"/>
    <dgm:cxn modelId="{26B7929B-5EC3-4BEB-A3EF-20B1B5988DFB}" type="presParOf" srcId="{4563CF0D-0BB0-42CE-8780-35FB83ACD71D}" destId="{7D66EB52-5A99-4FD6-B797-F256F4660101}" srcOrd="2" destOrd="0" presId="urn:microsoft.com/office/officeart/2005/8/layout/chevron2"/>
    <dgm:cxn modelId="{17A3DF47-87A3-4CDB-9F6C-15ED83941B1F}" type="presParOf" srcId="{7D66EB52-5A99-4FD6-B797-F256F4660101}" destId="{A1FBFC7F-07AF-42FE-8118-F2D585B13A3B}" srcOrd="0" destOrd="0" presId="urn:microsoft.com/office/officeart/2005/8/layout/chevron2"/>
    <dgm:cxn modelId="{CF7F0A37-01C4-4258-8823-3604B8102832}" type="presParOf" srcId="{7D66EB52-5A99-4FD6-B797-F256F4660101}" destId="{0CDB4260-677B-463B-A55D-814717A59FCF}" srcOrd="1" destOrd="0" presId="urn:microsoft.com/office/officeart/2005/8/layout/chevron2"/>
    <dgm:cxn modelId="{7E146525-9A5A-46C5-A92C-6051A49F3DE6}" type="presParOf" srcId="{4563CF0D-0BB0-42CE-8780-35FB83ACD71D}" destId="{CB5B9CD1-5A33-4B97-A31D-4D7C11C9F88F}" srcOrd="3" destOrd="0" presId="urn:microsoft.com/office/officeart/2005/8/layout/chevron2"/>
    <dgm:cxn modelId="{787E28D2-8F5E-44DC-AD8D-5309F7A2F22B}" type="presParOf" srcId="{4563CF0D-0BB0-42CE-8780-35FB83ACD71D}" destId="{6198C97B-A12E-4655-A1F9-0B459F7CB3E9}" srcOrd="4" destOrd="0" presId="urn:microsoft.com/office/officeart/2005/8/layout/chevron2"/>
    <dgm:cxn modelId="{1294D8B5-379D-4FEE-A2A6-CCC13A0C565F}" type="presParOf" srcId="{6198C97B-A12E-4655-A1F9-0B459F7CB3E9}" destId="{73D19F9B-26E7-442F-876E-E9A6104AC5E3}" srcOrd="0" destOrd="0" presId="urn:microsoft.com/office/officeart/2005/8/layout/chevron2"/>
    <dgm:cxn modelId="{CB83B4CE-EFAF-4DA0-9977-5504F53B2C53}" type="presParOf" srcId="{6198C97B-A12E-4655-A1F9-0B459F7CB3E9}" destId="{122C8594-CE1F-42DF-B59F-27ACEB6DB67D}" srcOrd="1" destOrd="0" presId="urn:microsoft.com/office/officeart/2005/8/layout/chevron2"/>
    <dgm:cxn modelId="{D525A1FE-CF33-4D7E-BA54-1441A73ED57A}" type="presParOf" srcId="{4563CF0D-0BB0-42CE-8780-35FB83ACD71D}" destId="{BF60A33A-62E0-4C75-96EF-4693D79C03F3}" srcOrd="5" destOrd="0" presId="urn:microsoft.com/office/officeart/2005/8/layout/chevron2"/>
    <dgm:cxn modelId="{9E95EF63-F26A-4E3B-A6BE-281A3BEEBC20}" type="presParOf" srcId="{4563CF0D-0BB0-42CE-8780-35FB83ACD71D}" destId="{479DF2E5-D7A1-418D-877A-C075A5EC2F91}" srcOrd="6" destOrd="0" presId="urn:microsoft.com/office/officeart/2005/8/layout/chevron2"/>
    <dgm:cxn modelId="{C86226BE-0F53-4EDB-88D9-1F2D46F26EC1}" type="presParOf" srcId="{479DF2E5-D7A1-418D-877A-C075A5EC2F91}" destId="{09EF4913-6771-4E88-AF30-A8DFEA0DA94A}" srcOrd="0" destOrd="0" presId="urn:microsoft.com/office/officeart/2005/8/layout/chevron2"/>
    <dgm:cxn modelId="{7D8C151D-5735-4AFC-885C-139548CE69F0}" type="presParOf" srcId="{479DF2E5-D7A1-418D-877A-C075A5EC2F91}" destId="{A86BCD79-DE31-475E-AB03-6D2CA9F3E80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482C95-B5DD-4411-A48A-F31FFE77D911}">
      <dsp:nvSpPr>
        <dsp:cNvPr id="0" name=""/>
        <dsp:cNvSpPr/>
      </dsp:nvSpPr>
      <dsp:spPr>
        <a:xfrm rot="5400000">
          <a:off x="-180823" y="185239"/>
          <a:ext cx="1205488" cy="8438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600" kern="1200" dirty="0" smtClean="0"/>
            <a:t>T</a:t>
          </a:r>
          <a:endParaRPr lang="da-DK" sz="3600" kern="1200" dirty="0"/>
        </a:p>
      </dsp:txBody>
      <dsp:txXfrm rot="5400000">
        <a:off x="-180823" y="185239"/>
        <a:ext cx="1205488" cy="843841"/>
      </dsp:txXfrm>
    </dsp:sp>
    <dsp:sp modelId="{BC1F88A2-FC05-48A8-AE09-4E951855CAD7}">
      <dsp:nvSpPr>
        <dsp:cNvPr id="0" name=""/>
        <dsp:cNvSpPr/>
      </dsp:nvSpPr>
      <dsp:spPr>
        <a:xfrm rot="5400000">
          <a:off x="4144731" y="-3296473"/>
          <a:ext cx="783979" cy="7385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TISSUE/VÆV</a:t>
          </a:r>
          <a:endParaRPr lang="da-DK" sz="2400" kern="1200" dirty="0"/>
        </a:p>
      </dsp:txBody>
      <dsp:txXfrm rot="5400000">
        <a:off x="4144731" y="-3296473"/>
        <a:ext cx="783979" cy="7385758"/>
      </dsp:txXfrm>
    </dsp:sp>
    <dsp:sp modelId="{A1FBFC7F-07AF-42FE-8118-F2D585B13A3B}">
      <dsp:nvSpPr>
        <dsp:cNvPr id="0" name=""/>
        <dsp:cNvSpPr/>
      </dsp:nvSpPr>
      <dsp:spPr>
        <a:xfrm rot="5400000">
          <a:off x="-180823" y="1243611"/>
          <a:ext cx="1205488" cy="8438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600" kern="1200" dirty="0" smtClean="0"/>
            <a:t>I</a:t>
          </a:r>
          <a:endParaRPr lang="da-DK" sz="3600" kern="1200" dirty="0"/>
        </a:p>
      </dsp:txBody>
      <dsp:txXfrm rot="5400000">
        <a:off x="-180823" y="1243611"/>
        <a:ext cx="1205488" cy="843841"/>
      </dsp:txXfrm>
    </dsp:sp>
    <dsp:sp modelId="{0CDB4260-677B-463B-A55D-814717A59FCF}">
      <dsp:nvSpPr>
        <dsp:cNvPr id="0" name=""/>
        <dsp:cNvSpPr/>
      </dsp:nvSpPr>
      <dsp:spPr>
        <a:xfrm rot="5400000">
          <a:off x="4144937" y="-2238307"/>
          <a:ext cx="783567" cy="7385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INFECTION/INFLAMMATION</a:t>
          </a:r>
          <a:endParaRPr lang="da-DK" sz="2400" kern="1200" dirty="0"/>
        </a:p>
      </dsp:txBody>
      <dsp:txXfrm rot="5400000">
        <a:off x="4144937" y="-2238307"/>
        <a:ext cx="783567" cy="7385758"/>
      </dsp:txXfrm>
    </dsp:sp>
    <dsp:sp modelId="{73D19F9B-26E7-442F-876E-E9A6104AC5E3}">
      <dsp:nvSpPr>
        <dsp:cNvPr id="0" name=""/>
        <dsp:cNvSpPr/>
      </dsp:nvSpPr>
      <dsp:spPr>
        <a:xfrm rot="5400000">
          <a:off x="-180823" y="2301983"/>
          <a:ext cx="1205488" cy="8438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600" kern="1200" dirty="0" smtClean="0"/>
            <a:t>M</a:t>
          </a:r>
          <a:endParaRPr lang="da-DK" sz="3600" kern="1200" dirty="0"/>
        </a:p>
      </dsp:txBody>
      <dsp:txXfrm rot="5400000">
        <a:off x="-180823" y="2301983"/>
        <a:ext cx="1205488" cy="843841"/>
      </dsp:txXfrm>
    </dsp:sp>
    <dsp:sp modelId="{122C8594-CE1F-42DF-B59F-27ACEB6DB67D}">
      <dsp:nvSpPr>
        <dsp:cNvPr id="0" name=""/>
        <dsp:cNvSpPr/>
      </dsp:nvSpPr>
      <dsp:spPr>
        <a:xfrm rot="5400000">
          <a:off x="4144937" y="-1179934"/>
          <a:ext cx="783567" cy="7385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MOISTURE/FUGT</a:t>
          </a:r>
          <a:endParaRPr lang="da-DK" sz="2400" kern="1200" dirty="0"/>
        </a:p>
      </dsp:txBody>
      <dsp:txXfrm rot="5400000">
        <a:off x="4144937" y="-1179934"/>
        <a:ext cx="783567" cy="7385758"/>
      </dsp:txXfrm>
    </dsp:sp>
    <dsp:sp modelId="{09EF4913-6771-4E88-AF30-A8DFEA0DA94A}">
      <dsp:nvSpPr>
        <dsp:cNvPr id="0" name=""/>
        <dsp:cNvSpPr/>
      </dsp:nvSpPr>
      <dsp:spPr>
        <a:xfrm rot="5400000">
          <a:off x="-180823" y="3360356"/>
          <a:ext cx="1205488" cy="8438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600" kern="1200" dirty="0" smtClean="0"/>
            <a:t>E</a:t>
          </a:r>
          <a:endParaRPr lang="da-DK" sz="3600" kern="1200" dirty="0"/>
        </a:p>
      </dsp:txBody>
      <dsp:txXfrm rot="5400000">
        <a:off x="-180823" y="3360356"/>
        <a:ext cx="1205488" cy="843841"/>
      </dsp:txXfrm>
    </dsp:sp>
    <dsp:sp modelId="{A86BCD79-DE31-475E-AB03-6D2CA9F3E80F}">
      <dsp:nvSpPr>
        <dsp:cNvPr id="0" name=""/>
        <dsp:cNvSpPr/>
      </dsp:nvSpPr>
      <dsp:spPr>
        <a:xfrm rot="5400000">
          <a:off x="4144937" y="-133919"/>
          <a:ext cx="783567" cy="7385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EDGE/SÅRKANTER</a:t>
          </a:r>
          <a:endParaRPr lang="da-DK" sz="2400" kern="1200" dirty="0"/>
        </a:p>
      </dsp:txBody>
      <dsp:txXfrm rot="5400000">
        <a:off x="4144937" y="-133919"/>
        <a:ext cx="783567" cy="7385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00ECF-336C-464A-8E4B-819328E5B2F8}" type="datetimeFigureOut">
              <a:rPr lang="da-DK" smtClean="0"/>
              <a:pPr/>
              <a:t>12-11-2017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C6EE7-1577-42F4-923E-0F625008CB85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0F90-F56C-408A-B967-A6ECD5091669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446B-5B30-4498-8010-EC1A2691FBD5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2FE20-214B-4B52-913E-8D0ED4E90C8B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94B0-4FF4-49F9-B358-7705F4702770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1721-B365-44B1-B7E2-654123C28AB7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6D6C-0A64-491E-9603-9C197C8B0BCC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321CD-AF2A-457A-81DC-237DD5EE347F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274-38D4-44D0-B4E7-E958DDF288AD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846A-53E4-4DE1-952D-E94AC4AFCE4E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7ACC-1DCE-4888-9056-8A07C7DF5C00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E94B-717F-4C66-9FA6-80C2C94719FF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47FC11-3004-4220-A727-82B0925EA4E2}" type="datetime1">
              <a:rPr lang="da-DK" smtClean="0"/>
              <a:pPr/>
              <a:t>12-11-2017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split orient="vert"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918648" cy="3600400"/>
          </a:xfrm>
        </p:spPr>
        <p:txBody>
          <a:bodyPr>
            <a:normAutofit/>
          </a:bodyPr>
          <a:lstStyle/>
          <a:p>
            <a:r>
              <a:rPr lang="da-DK" dirty="0" smtClean="0"/>
              <a:t>Overvejelser </a:t>
            </a:r>
            <a:br>
              <a:rPr lang="da-DK" dirty="0" smtClean="0"/>
            </a:br>
            <a:r>
              <a:rPr lang="da-DK" dirty="0" smtClean="0"/>
              <a:t>når man ser et </a:t>
            </a:r>
            <a:r>
              <a:rPr lang="da-DK" dirty="0" err="1" smtClean="0"/>
              <a:t>bensår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dirty="0" smtClean="0"/>
              <a:t>i hjemmesygeplejen</a:t>
            </a:r>
            <a:endParaRPr lang="da-DK" dirty="0"/>
          </a:p>
        </p:txBody>
      </p:sp>
      <p:sp>
        <p:nvSpPr>
          <p:cNvPr id="5" name="Undertitel 4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/>
          </a:bodyPr>
          <a:lstStyle/>
          <a:p>
            <a:pPr algn="l"/>
            <a:endParaRPr lang="da-DK" sz="1400" dirty="0" smtClean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Valg af bandage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r>
              <a:rPr lang="da-DK" b="1" dirty="0" smtClean="0"/>
              <a:t>FUGTIG SÅRBEHANDLING</a:t>
            </a:r>
          </a:p>
          <a:p>
            <a:pPr lvl="1">
              <a:buFont typeface="Arial" pitchFamily="34" charset="0"/>
              <a:buChar char="•"/>
            </a:pPr>
            <a:r>
              <a:rPr lang="da-DK" dirty="0" smtClean="0"/>
              <a:t>Hvad er aktuelt?</a:t>
            </a:r>
          </a:p>
          <a:p>
            <a:pPr lvl="2"/>
            <a:r>
              <a:rPr lang="da-DK" dirty="0" smtClean="0"/>
              <a:t>Fjerne</a:t>
            </a:r>
          </a:p>
          <a:p>
            <a:pPr lvl="2"/>
            <a:r>
              <a:rPr lang="da-DK" dirty="0" smtClean="0"/>
              <a:t>Tilføre</a:t>
            </a:r>
          </a:p>
          <a:p>
            <a:pPr lvl="2"/>
            <a:r>
              <a:rPr lang="da-DK" dirty="0" smtClean="0"/>
              <a:t>Bibeholde</a:t>
            </a:r>
          </a:p>
          <a:p>
            <a:pPr lvl="1">
              <a:buFont typeface="Arial" pitchFamily="34" charset="0"/>
              <a:buChar char="•"/>
            </a:pPr>
            <a:r>
              <a:rPr lang="da-DK" dirty="0" smtClean="0"/>
              <a:t>Hvad har vi til rådighed?</a:t>
            </a:r>
          </a:p>
          <a:p>
            <a:pPr lvl="2"/>
            <a:r>
              <a:rPr lang="da-DK" dirty="0" smtClean="0"/>
              <a:t>Hvad kan ”vores” produkter?</a:t>
            </a:r>
          </a:p>
          <a:p>
            <a:pPr lvl="2"/>
            <a:r>
              <a:rPr lang="da-DK" dirty="0" smtClean="0"/>
              <a:t>Kvalitet/økonomi</a:t>
            </a:r>
          </a:p>
          <a:p>
            <a:pPr lvl="1">
              <a:buFont typeface="Arial" pitchFamily="34" charset="0"/>
              <a:buChar char="•"/>
            </a:pPr>
            <a:r>
              <a:rPr lang="da-DK" dirty="0" smtClean="0"/>
              <a:t>Kompression?</a:t>
            </a:r>
          </a:p>
          <a:p>
            <a:pPr lvl="2"/>
            <a:r>
              <a:rPr lang="da-DK" dirty="0" smtClean="0"/>
              <a:t>Hvilken?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/>
          <p:cNvSpPr/>
          <p:nvPr/>
        </p:nvSpPr>
        <p:spPr>
          <a:xfrm>
            <a:off x="3419872" y="3140968"/>
            <a:ext cx="2232248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 smtClean="0">
                <a:solidFill>
                  <a:schemeClr val="tx1"/>
                </a:solidFill>
              </a:rPr>
              <a:t>OVERVEJELSER</a:t>
            </a:r>
            <a:endParaRPr lang="da-DK" sz="1400" b="1" dirty="0">
              <a:solidFill>
                <a:schemeClr val="tx1"/>
              </a:solidFill>
            </a:endParaRPr>
          </a:p>
        </p:txBody>
      </p:sp>
      <p:grpSp>
        <p:nvGrpSpPr>
          <p:cNvPr id="27" name="Gruppe 26"/>
          <p:cNvGrpSpPr/>
          <p:nvPr/>
        </p:nvGrpSpPr>
        <p:grpSpPr>
          <a:xfrm>
            <a:off x="5724128" y="2636912"/>
            <a:ext cx="2808312" cy="936104"/>
            <a:chOff x="5724128" y="2636912"/>
            <a:chExt cx="2808312" cy="936104"/>
          </a:xfrm>
        </p:grpSpPr>
        <p:sp>
          <p:nvSpPr>
            <p:cNvPr id="6" name="Ellipse 5"/>
            <p:cNvSpPr/>
            <p:nvPr/>
          </p:nvSpPr>
          <p:spPr>
            <a:xfrm>
              <a:off x="6516216" y="2636912"/>
              <a:ext cx="2016224" cy="936104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Samarbejde</a:t>
              </a:r>
            </a:p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med </a:t>
              </a:r>
            </a:p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borgeren</a:t>
              </a:r>
              <a:endParaRPr lang="da-DK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Lige pilforbindelse 16"/>
            <p:cNvCxnSpPr/>
            <p:nvPr/>
          </p:nvCxnSpPr>
          <p:spPr>
            <a:xfrm flipV="1">
              <a:off x="5724128" y="3212976"/>
              <a:ext cx="792088" cy="288032"/>
            </a:xfrm>
            <a:prstGeom prst="straightConnector1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e 22"/>
          <p:cNvGrpSpPr/>
          <p:nvPr/>
        </p:nvGrpSpPr>
        <p:grpSpPr>
          <a:xfrm>
            <a:off x="4283968" y="1268760"/>
            <a:ext cx="1728192" cy="1800200"/>
            <a:chOff x="4283968" y="1268760"/>
            <a:chExt cx="1728192" cy="1800200"/>
          </a:xfrm>
        </p:grpSpPr>
        <p:sp>
          <p:nvSpPr>
            <p:cNvPr id="10" name="Ellipse 9"/>
            <p:cNvSpPr/>
            <p:nvPr/>
          </p:nvSpPr>
          <p:spPr>
            <a:xfrm>
              <a:off x="4283968" y="1268760"/>
              <a:ext cx="1728192" cy="914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Sårets udseende</a:t>
              </a:r>
              <a:endParaRPr lang="da-DK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Lige pilforbindelse 20"/>
            <p:cNvCxnSpPr/>
            <p:nvPr/>
          </p:nvCxnSpPr>
          <p:spPr>
            <a:xfrm flipV="1">
              <a:off x="4860032" y="2276872"/>
              <a:ext cx="288032" cy="7920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e 19"/>
          <p:cNvGrpSpPr/>
          <p:nvPr/>
        </p:nvGrpSpPr>
        <p:grpSpPr>
          <a:xfrm>
            <a:off x="1547664" y="1340768"/>
            <a:ext cx="2016224" cy="1944216"/>
            <a:chOff x="1547664" y="1340768"/>
            <a:chExt cx="2016224" cy="1944216"/>
          </a:xfrm>
        </p:grpSpPr>
        <p:sp>
          <p:nvSpPr>
            <p:cNvPr id="7" name="Ellipse 6"/>
            <p:cNvSpPr/>
            <p:nvPr/>
          </p:nvSpPr>
          <p:spPr>
            <a:xfrm>
              <a:off x="1547664" y="1340768"/>
              <a:ext cx="1728192" cy="108012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Borgerens historie</a:t>
              </a:r>
              <a:endParaRPr lang="da-DK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Lige pilforbindelse 24"/>
            <p:cNvCxnSpPr/>
            <p:nvPr/>
          </p:nvCxnSpPr>
          <p:spPr>
            <a:xfrm flipH="1" flipV="1">
              <a:off x="2915816" y="2420888"/>
              <a:ext cx="648072" cy="8640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uppe 27"/>
          <p:cNvGrpSpPr/>
          <p:nvPr/>
        </p:nvGrpSpPr>
        <p:grpSpPr>
          <a:xfrm>
            <a:off x="4211960" y="4149080"/>
            <a:ext cx="1440160" cy="1994520"/>
            <a:chOff x="4211960" y="4149080"/>
            <a:chExt cx="1440160" cy="1994520"/>
          </a:xfrm>
        </p:grpSpPr>
        <p:sp>
          <p:nvSpPr>
            <p:cNvPr id="8" name="Ellipse 7"/>
            <p:cNvSpPr/>
            <p:nvPr/>
          </p:nvSpPr>
          <p:spPr>
            <a:xfrm>
              <a:off x="4211960" y="5229200"/>
              <a:ext cx="1440160" cy="914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Valg</a:t>
              </a:r>
            </a:p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af</a:t>
              </a:r>
            </a:p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bandage</a:t>
              </a:r>
            </a:p>
          </p:txBody>
        </p:sp>
        <p:cxnSp>
          <p:nvCxnSpPr>
            <p:cNvPr id="29" name="Lige pilforbindelse 28"/>
            <p:cNvCxnSpPr/>
            <p:nvPr/>
          </p:nvCxnSpPr>
          <p:spPr>
            <a:xfrm>
              <a:off x="4860032" y="4149080"/>
              <a:ext cx="72008" cy="10081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pe 23"/>
          <p:cNvGrpSpPr/>
          <p:nvPr/>
        </p:nvGrpSpPr>
        <p:grpSpPr>
          <a:xfrm>
            <a:off x="5580112" y="4005064"/>
            <a:ext cx="2016224" cy="1706488"/>
            <a:chOff x="5580112" y="4005064"/>
            <a:chExt cx="2016224" cy="1706488"/>
          </a:xfrm>
        </p:grpSpPr>
        <p:sp>
          <p:nvSpPr>
            <p:cNvPr id="5" name="Ellipse 4"/>
            <p:cNvSpPr/>
            <p:nvPr/>
          </p:nvSpPr>
          <p:spPr>
            <a:xfrm>
              <a:off x="6156176" y="4797152"/>
              <a:ext cx="1440160" cy="914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Smerter</a:t>
              </a:r>
              <a:endParaRPr lang="da-DK" dirty="0">
                <a:solidFill>
                  <a:schemeClr val="tx1"/>
                </a:solidFill>
              </a:endParaRPr>
            </a:p>
          </p:txBody>
        </p:sp>
        <p:cxnSp>
          <p:nvCxnSpPr>
            <p:cNvPr id="33" name="Lige pilforbindelse 32"/>
            <p:cNvCxnSpPr/>
            <p:nvPr/>
          </p:nvCxnSpPr>
          <p:spPr>
            <a:xfrm>
              <a:off x="5580112" y="4005064"/>
              <a:ext cx="792088" cy="7920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AutoShape 2" descr="Billedresultat for tænk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grpSp>
        <p:nvGrpSpPr>
          <p:cNvPr id="22" name="Gruppe 21"/>
          <p:cNvGrpSpPr/>
          <p:nvPr/>
        </p:nvGrpSpPr>
        <p:grpSpPr>
          <a:xfrm>
            <a:off x="1043608" y="3212976"/>
            <a:ext cx="2304256" cy="914400"/>
            <a:chOff x="1043608" y="3212976"/>
            <a:chExt cx="2304256" cy="914400"/>
          </a:xfrm>
        </p:grpSpPr>
        <p:sp>
          <p:nvSpPr>
            <p:cNvPr id="43" name="Ellipse 42"/>
            <p:cNvSpPr/>
            <p:nvPr/>
          </p:nvSpPr>
          <p:spPr>
            <a:xfrm>
              <a:off x="1043608" y="3212976"/>
              <a:ext cx="1440160" cy="914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Sårets</a:t>
              </a:r>
            </a:p>
            <a:p>
              <a:pPr algn="ctr"/>
              <a:r>
                <a:rPr lang="da-DK" dirty="0" smtClean="0">
                  <a:solidFill>
                    <a:schemeClr val="tx1"/>
                  </a:solidFill>
                </a:rPr>
                <a:t>historie</a:t>
              </a:r>
              <a:endParaRPr lang="da-DK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Lige pilforbindelse 44"/>
            <p:cNvCxnSpPr/>
            <p:nvPr/>
          </p:nvCxnSpPr>
          <p:spPr>
            <a:xfrm flipH="1">
              <a:off x="2555776" y="3645024"/>
              <a:ext cx="792088" cy="720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uppe 25"/>
          <p:cNvGrpSpPr/>
          <p:nvPr/>
        </p:nvGrpSpPr>
        <p:grpSpPr>
          <a:xfrm>
            <a:off x="1835696" y="4005064"/>
            <a:ext cx="1872208" cy="1922512"/>
            <a:chOff x="1835696" y="4005064"/>
            <a:chExt cx="1872208" cy="1922512"/>
          </a:xfrm>
        </p:grpSpPr>
        <p:sp>
          <p:nvSpPr>
            <p:cNvPr id="57" name="Ellipse 56"/>
            <p:cNvSpPr/>
            <p:nvPr/>
          </p:nvSpPr>
          <p:spPr>
            <a:xfrm>
              <a:off x="1835696" y="5013176"/>
              <a:ext cx="1346448" cy="914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tx1"/>
                  </a:solidFill>
                </a:rPr>
                <a:t>ÅRSAG</a:t>
              </a:r>
              <a:endParaRPr lang="da-DK" b="1" dirty="0">
                <a:solidFill>
                  <a:schemeClr val="tx1"/>
                </a:solidFill>
              </a:endParaRPr>
            </a:p>
          </p:txBody>
        </p:sp>
        <p:cxnSp>
          <p:nvCxnSpPr>
            <p:cNvPr id="59" name="Lige pilforbindelse 58"/>
            <p:cNvCxnSpPr/>
            <p:nvPr/>
          </p:nvCxnSpPr>
          <p:spPr>
            <a:xfrm flipH="1">
              <a:off x="2987824" y="4005064"/>
              <a:ext cx="720080" cy="10081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ladsholder til sidefod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Borgerens historie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Hvem er han/hun?</a:t>
            </a:r>
          </a:p>
          <a:p>
            <a:r>
              <a:rPr lang="da-DK" dirty="0" smtClean="0"/>
              <a:t>Sygdomme?</a:t>
            </a:r>
          </a:p>
          <a:p>
            <a:pPr lvl="1"/>
            <a:r>
              <a:rPr lang="da-DK" dirty="0" smtClean="0"/>
              <a:t>Akutte</a:t>
            </a:r>
          </a:p>
          <a:p>
            <a:pPr lvl="1"/>
            <a:r>
              <a:rPr lang="da-DK" dirty="0" smtClean="0"/>
              <a:t>Kroniske</a:t>
            </a:r>
          </a:p>
          <a:p>
            <a:r>
              <a:rPr lang="da-DK" dirty="0" smtClean="0"/>
              <a:t>Tidligere sår?</a:t>
            </a:r>
          </a:p>
          <a:p>
            <a:pPr lvl="1"/>
            <a:r>
              <a:rPr lang="da-DK" dirty="0" smtClean="0"/>
              <a:t>Årsag/behandling</a:t>
            </a:r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Sårets historie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Hvordan kom det?</a:t>
            </a:r>
          </a:p>
          <a:p>
            <a:r>
              <a:rPr lang="da-DK" dirty="0" smtClean="0"/>
              <a:t>Hvor længe?</a:t>
            </a:r>
          </a:p>
          <a:p>
            <a:r>
              <a:rPr lang="da-DK" dirty="0" smtClean="0"/>
              <a:t>Hvordan har det udviklet sig?</a:t>
            </a:r>
          </a:p>
          <a:p>
            <a:r>
              <a:rPr lang="da-DK" dirty="0" smtClean="0"/>
              <a:t>Hvad har været ”gjort”?</a:t>
            </a:r>
          </a:p>
          <a:p>
            <a:r>
              <a:rPr lang="da-DK" dirty="0" smtClean="0"/>
              <a:t>Hvordan er det at leve med?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Sårets udseende</a:t>
            </a:r>
            <a:endParaRPr lang="da-DK" dirty="0"/>
          </a:p>
        </p:txBody>
      </p:sp>
      <p:graphicFrame>
        <p:nvGraphicFramePr>
          <p:cNvPr id="6" name="Pladsholder til indhold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Smerter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Hvornår?</a:t>
            </a:r>
          </a:p>
          <a:p>
            <a:r>
              <a:rPr lang="da-DK" dirty="0" smtClean="0"/>
              <a:t>Hvordan?</a:t>
            </a:r>
          </a:p>
          <a:p>
            <a:r>
              <a:rPr lang="da-DK" dirty="0" smtClean="0"/>
              <a:t>Hvor meget (</a:t>
            </a:r>
            <a:r>
              <a:rPr lang="da-DK" dirty="0" err="1" smtClean="0"/>
              <a:t>VAS-Score</a:t>
            </a:r>
            <a:r>
              <a:rPr lang="da-DK" dirty="0" smtClean="0"/>
              <a:t>)?</a:t>
            </a:r>
          </a:p>
          <a:p>
            <a:r>
              <a:rPr lang="da-DK" dirty="0" smtClean="0"/>
              <a:t>Hvor længe?</a:t>
            </a:r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  <p:sp>
        <p:nvSpPr>
          <p:cNvPr id="4" name="Højrepil 3"/>
          <p:cNvSpPr/>
          <p:nvPr/>
        </p:nvSpPr>
        <p:spPr>
          <a:xfrm>
            <a:off x="1043608" y="5013176"/>
            <a:ext cx="1368152" cy="4846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/>
          <p:cNvSpPr/>
          <p:nvPr/>
        </p:nvSpPr>
        <p:spPr>
          <a:xfrm>
            <a:off x="3131840" y="4869160"/>
            <a:ext cx="396044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200" b="1" dirty="0" smtClean="0">
                <a:solidFill>
                  <a:schemeClr val="tx1"/>
                </a:solidFill>
              </a:rPr>
              <a:t>BEHANDLING?</a:t>
            </a:r>
            <a:endParaRPr lang="da-DK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ÅRSAG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Behandlingen skal rettes mod årsagen</a:t>
            </a:r>
          </a:p>
          <a:p>
            <a:r>
              <a:rPr lang="da-DK" dirty="0" smtClean="0"/>
              <a:t>Udredning</a:t>
            </a:r>
          </a:p>
          <a:p>
            <a:pPr lvl="1"/>
            <a:r>
              <a:rPr lang="da-DK" dirty="0" err="1" smtClean="0"/>
              <a:t>Fodpuls</a:t>
            </a:r>
            <a:endParaRPr lang="da-DK" dirty="0" smtClean="0"/>
          </a:p>
          <a:p>
            <a:pPr lvl="1"/>
            <a:r>
              <a:rPr lang="da-DK" dirty="0" smtClean="0"/>
              <a:t>ABI</a:t>
            </a:r>
          </a:p>
          <a:p>
            <a:pPr lvl="1"/>
            <a:r>
              <a:rPr lang="da-DK" dirty="0" smtClean="0"/>
              <a:t>Omgivelserne</a:t>
            </a:r>
          </a:p>
          <a:p>
            <a:pPr lvl="2"/>
            <a:r>
              <a:rPr lang="da-DK" dirty="0" smtClean="0"/>
              <a:t>Huden</a:t>
            </a:r>
          </a:p>
          <a:p>
            <a:pPr lvl="2"/>
            <a:r>
              <a:rPr lang="da-DK" dirty="0" err="1" smtClean="0"/>
              <a:t>Varicer</a:t>
            </a:r>
            <a:endParaRPr lang="da-DK" dirty="0" smtClean="0"/>
          </a:p>
          <a:p>
            <a:pPr lvl="2"/>
            <a:r>
              <a:rPr lang="da-DK" dirty="0" err="1" smtClean="0"/>
              <a:t>Hår-</a:t>
            </a:r>
            <a:r>
              <a:rPr lang="da-DK" dirty="0" smtClean="0"/>
              <a:t> og neglevækst</a:t>
            </a:r>
          </a:p>
          <a:p>
            <a:pPr lvl="1"/>
            <a:r>
              <a:rPr lang="da-DK" dirty="0" err="1" smtClean="0"/>
              <a:t>Neuropati</a:t>
            </a:r>
            <a:endParaRPr lang="da-DK" dirty="0" smtClean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Årsag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2800" dirty="0" smtClean="0"/>
              <a:t>Henvisning til yderligere udredning/behandling?</a:t>
            </a:r>
          </a:p>
          <a:p>
            <a:pPr lvl="1"/>
            <a:r>
              <a:rPr lang="da-DK" sz="2400" dirty="0" err="1" smtClean="0"/>
              <a:t>Sårsygeplejerske</a:t>
            </a:r>
            <a:r>
              <a:rPr lang="da-DK" sz="2400" dirty="0" smtClean="0"/>
              <a:t> kan henvise direkte til </a:t>
            </a:r>
            <a:r>
              <a:rPr lang="da-DK" sz="2400" dirty="0" err="1" smtClean="0"/>
              <a:t>sårambulatorie/karkirurgisk</a:t>
            </a:r>
            <a:endParaRPr lang="da-DK" sz="2400" dirty="0" smtClean="0"/>
          </a:p>
          <a:p>
            <a:pPr lvl="1">
              <a:buFont typeface="Arial" pitchFamily="34" charset="0"/>
              <a:buChar char="•"/>
            </a:pPr>
            <a:r>
              <a:rPr lang="da-DK" sz="2400" dirty="0" smtClean="0"/>
              <a:t>Borger kan følges telemedicinsk</a:t>
            </a:r>
          </a:p>
          <a:p>
            <a:pPr lvl="1">
              <a:buFont typeface="Arial" pitchFamily="34" charset="0"/>
              <a:buChar char="•"/>
            </a:pPr>
            <a:r>
              <a:rPr lang="da-DK" sz="2600" dirty="0" smtClean="0"/>
              <a:t>Diabetiske fodsår</a:t>
            </a:r>
          </a:p>
          <a:p>
            <a:pPr lvl="2">
              <a:buFont typeface="Wingdings" pitchFamily="2" charset="2"/>
              <a:buChar char="Ø"/>
            </a:pPr>
            <a:r>
              <a:rPr lang="da-DK" dirty="0" err="1" smtClean="0"/>
              <a:t>Tåtryk</a:t>
            </a:r>
            <a:endParaRPr lang="da-DK" dirty="0" smtClean="0"/>
          </a:p>
          <a:p>
            <a:pPr lvl="2">
              <a:buFont typeface="Wingdings" pitchFamily="2" charset="2"/>
              <a:buChar char="Ø"/>
            </a:pPr>
            <a:r>
              <a:rPr lang="da-DK" dirty="0" smtClean="0"/>
              <a:t>Undersøgelse af trykfordeling i fodtøj</a:t>
            </a:r>
          </a:p>
          <a:p>
            <a:pPr lvl="2">
              <a:buFont typeface="Wingdings" pitchFamily="2" charset="2"/>
              <a:buChar char="Ø"/>
            </a:pPr>
            <a:r>
              <a:rPr lang="da-DK" dirty="0" smtClean="0"/>
              <a:t>Udlevering af </a:t>
            </a:r>
            <a:r>
              <a:rPr lang="da-DK" dirty="0" err="1" smtClean="0"/>
              <a:t>behandlersko</a:t>
            </a:r>
            <a:endParaRPr lang="da-DK" dirty="0" smtClean="0"/>
          </a:p>
          <a:p>
            <a:pPr lvl="1">
              <a:buFont typeface="Arial" pitchFamily="34" charset="0"/>
              <a:buChar char="•"/>
            </a:pPr>
            <a:r>
              <a:rPr lang="da-DK" sz="2600" dirty="0" smtClean="0"/>
              <a:t>Venøse sår</a:t>
            </a:r>
          </a:p>
          <a:p>
            <a:pPr lvl="2">
              <a:buFont typeface="Wingdings" pitchFamily="2" charset="2"/>
              <a:buChar char="Ø"/>
            </a:pPr>
            <a:r>
              <a:rPr lang="da-DK" dirty="0" smtClean="0"/>
              <a:t>Venescanning/behandling af </a:t>
            </a:r>
            <a:r>
              <a:rPr lang="da-DK" dirty="0" err="1" smtClean="0"/>
              <a:t>varicer</a:t>
            </a:r>
            <a:endParaRPr lang="da-DK" dirty="0" smtClean="0"/>
          </a:p>
          <a:p>
            <a:pPr lvl="1">
              <a:buFont typeface="Arial" pitchFamily="34" charset="0"/>
              <a:buChar char="•"/>
            </a:pPr>
            <a:r>
              <a:rPr lang="da-DK" sz="2600" dirty="0" smtClean="0"/>
              <a:t>Arterielle</a:t>
            </a:r>
          </a:p>
          <a:p>
            <a:pPr lvl="2">
              <a:buFont typeface="Wingdings" pitchFamily="2" charset="2"/>
              <a:buChar char="Ø"/>
            </a:pPr>
            <a:r>
              <a:rPr lang="da-DK" dirty="0" smtClean="0"/>
              <a:t>Vurdering/undersøgelse af behov og muligheder for </a:t>
            </a:r>
            <a:r>
              <a:rPr lang="da-DK" dirty="0" err="1" smtClean="0"/>
              <a:t>karkirurgisk</a:t>
            </a:r>
            <a:r>
              <a:rPr lang="da-DK" dirty="0" smtClean="0"/>
              <a:t> intervention</a:t>
            </a:r>
          </a:p>
          <a:p>
            <a:pPr lvl="2"/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Samarbejde med borgeren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Afdækning af gensidige forventninger</a:t>
            </a:r>
          </a:p>
          <a:p>
            <a:pPr lvl="1"/>
            <a:r>
              <a:rPr lang="da-DK" dirty="0" smtClean="0"/>
              <a:t>Hvad er målet?</a:t>
            </a:r>
          </a:p>
          <a:p>
            <a:pPr lvl="1"/>
            <a:r>
              <a:rPr lang="da-DK" dirty="0" smtClean="0"/>
              <a:t>Hvad er realistisk?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Pernille Sørensen Nielsen, sårsygeplejerske</a:t>
            </a:r>
            <a:endParaRPr lang="da-DK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</TotalTime>
  <Words>235</Words>
  <Application>Microsoft Office PowerPoint</Application>
  <PresentationFormat>Skærmshow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10</vt:i4>
      </vt:variant>
    </vt:vector>
  </HeadingPairs>
  <TitlesOfParts>
    <vt:vector size="11" baseType="lpstr">
      <vt:lpstr>Forløb</vt:lpstr>
      <vt:lpstr>Overvejelser  når man ser et bensår  i hjemmesygeplejen</vt:lpstr>
      <vt:lpstr>Dias nummer 2</vt:lpstr>
      <vt:lpstr>Borgerens historie</vt:lpstr>
      <vt:lpstr>Sårets historie</vt:lpstr>
      <vt:lpstr>Sårets udseende</vt:lpstr>
      <vt:lpstr>Smerter</vt:lpstr>
      <vt:lpstr>ÅRSAG</vt:lpstr>
      <vt:lpstr>Årsag</vt:lpstr>
      <vt:lpstr>Samarbejde med borgeren</vt:lpstr>
      <vt:lpstr>Valg af bandage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Overvejelser  når man ser et bensår  i hjemmesygeplejen</dc:title>
  <dc:creator>Pernille Sorensen-Nielsen</dc:creator>
  <cp:lastModifiedBy>Pernille</cp:lastModifiedBy>
  <cp:revision>18</cp:revision>
  <dcterms:created xsi:type="dcterms:W3CDTF">2017-11-04T13:18:29Z</dcterms:created>
  <dcterms:modified xsi:type="dcterms:W3CDTF">2017-11-12T19:45:11Z</dcterms:modified>
</cp:coreProperties>
</file>