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93" name="Shape 9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94" name="Shape 9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102" name="Shape 102"/>
          <p:cNvSpPr/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21" name="Shape 2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22" name="Shape 2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Titeltekst</a:t>
            </a:r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39" name="Shape 39"/>
          <p:cNvSpPr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40" name="Shape 4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48" name="Shape 48"/>
          <p:cNvSpPr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49" name="Shape 49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hape 5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Titeltekst</a:t>
            </a:r>
          </a:p>
        </p:txBody>
      </p:sp>
      <p:sp>
        <p:nvSpPr>
          <p:cNvPr id="73" name="Shape 73"/>
          <p:cNvSpPr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74" name="Shape 74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hape 7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Titeltekst</a:t>
            </a:r>
          </a:p>
        </p:txBody>
      </p:sp>
      <p:sp>
        <p:nvSpPr>
          <p:cNvPr id="83" name="Shape 83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85" name="Shape 8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Titeltekst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jernelse af udløsende årsag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jernelse af nekroser/urenheder  		T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jernelse af andre hæmmende faktorer	I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ugtig sårheling 					M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jern ødem 					E</a:t>
            </a:r>
            <a:endParaRPr sz="28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ærre smerter</a:t>
            </a:r>
            <a:endParaRPr sz="28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ornuftig bandage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red og ro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otodokumentation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orebyggelse</a:t>
            </a:r>
            <a:endParaRPr sz="2900"/>
          </a:p>
          <a:p>
            <a:pPr marL="365759" indent="-256031">
              <a:lnSpc>
                <a:spcPct val="80000"/>
              </a:lnSpc>
              <a:spcBef>
                <a:spcPts val="600"/>
              </a:spcBef>
              <a:buFont typeface="Wingdings 3"/>
              <a:buChar char=""/>
              <a:defRPr b="1" sz="2500"/>
            </a:pPr>
            <a:r>
              <a:t>F</a:t>
            </a:r>
            <a:r>
              <a:rPr b="0"/>
              <a:t>ollow-up</a:t>
            </a:r>
          </a:p>
        </p:txBody>
      </p:sp>
      <p:sp>
        <p:nvSpPr>
          <p:cNvPr id="113" name="Shape 11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 11 F´er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1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12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Kontortema">
  <a:themeElements>
    <a:clrScheme name="Kontor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Kontor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Kontor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Kontortema">
  <a:themeElements>
    <a:clrScheme name="Kontor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Kontor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Kontor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